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embeddedFontLst>
    <p:embeddedFont>
      <p:font typeface="Helvetica Neue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bold.fntdata"/><Relationship Id="rId10" Type="http://schemas.openxmlformats.org/officeDocument/2006/relationships/font" Target="fonts/HelveticaNeue-regular.fntdata"/><Relationship Id="rId13" Type="http://schemas.openxmlformats.org/officeDocument/2006/relationships/font" Target="fonts/HelveticaNeue-boldItalic.fntdata"/><Relationship Id="rId12" Type="http://schemas.openxmlformats.org/officeDocument/2006/relationships/font" Target="fonts/HelveticaNeue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886633c613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886633c613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886633c613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886633c613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886633c613_0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886633c613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755400"/>
            <a:ext cx="7630200" cy="363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mighty fortress is our God,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bulwark never failing;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Our helper sure amid the flood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Of mortal ills prevailing.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755400"/>
            <a:ext cx="7630200" cy="363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still our ancient foe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Doth seek to work us woe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craft and power great;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And, armed with cruel hate,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On earth is not an equal.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755400"/>
            <a:ext cx="7630200" cy="363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God’s word above all earthly powers,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 thanks to them, abideth;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spirit and the gifts are ours,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Through God who with us sideth.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1028875" y="755400"/>
            <a:ext cx="7630200" cy="363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goods and kindred go,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mortal life also;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body they may kill,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God’s truth abideth still;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Whose kingdom is forever.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